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notesMasterIdLst>
    <p:notesMasterId r:id="rId5"/>
  </p:notesMasterIdLst>
  <p:sldIdLst>
    <p:sldId id="283" r:id="rId2"/>
    <p:sldId id="294" r:id="rId3"/>
    <p:sldId id="311" r:id="rId4"/>
  </p:sldIdLst>
  <p:sldSz cx="6483350" cy="36020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99FFCC"/>
    <a:srgbClr val="FFFFCC"/>
    <a:srgbClr val="00CCFF"/>
    <a:srgbClr val="33CCCC"/>
    <a:srgbClr val="E4E4E4"/>
    <a:srgbClr val="D5D9EE"/>
    <a:srgbClr val="B2BCE2"/>
    <a:srgbClr val="E5E8F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30"/>
    <p:restoredTop sz="92344"/>
  </p:normalViewPr>
  <p:slideViewPr>
    <p:cSldViewPr snapToGrid="0" snapToObjects="1">
      <p:cViewPr>
        <p:scale>
          <a:sx n="88" d="100"/>
          <a:sy n="88" d="100"/>
        </p:scale>
        <p:origin x="1244" y="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386F9-55AA-F940-8E7C-DD5982DF2DBD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2463" y="1143000"/>
            <a:ext cx="5553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587CD-7DAD-E24D-8B8A-638B6CA18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412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419" y="589500"/>
            <a:ext cx="4862513" cy="1254043"/>
          </a:xfrm>
        </p:spPr>
        <p:txBody>
          <a:bodyPr anchor="b"/>
          <a:lstStyle>
            <a:lvl1pPr algn="ctr">
              <a:defRPr sz="31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419" y="1891904"/>
            <a:ext cx="4862513" cy="869658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121" indent="0" algn="ctr">
              <a:buNone/>
              <a:defRPr sz="1050"/>
            </a:lvl2pPr>
            <a:lvl3pPr marL="480243" indent="0" algn="ctr">
              <a:buNone/>
              <a:defRPr sz="945"/>
            </a:lvl3pPr>
            <a:lvl4pPr marL="720364" indent="0" algn="ctr">
              <a:buNone/>
              <a:defRPr sz="840"/>
            </a:lvl4pPr>
            <a:lvl5pPr marL="960486" indent="0" algn="ctr">
              <a:buNone/>
              <a:defRPr sz="840"/>
            </a:lvl5pPr>
            <a:lvl6pPr marL="1200607" indent="0" algn="ctr">
              <a:buNone/>
              <a:defRPr sz="840"/>
            </a:lvl6pPr>
            <a:lvl7pPr marL="1440729" indent="0" algn="ctr">
              <a:buNone/>
              <a:defRPr sz="840"/>
            </a:lvl7pPr>
            <a:lvl8pPr marL="1680850" indent="0" algn="ctr">
              <a:buNone/>
              <a:defRPr sz="840"/>
            </a:lvl8pPr>
            <a:lvl9pPr marL="1920972" indent="0" algn="ctr">
              <a:buNone/>
              <a:defRPr sz="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4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4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9648" y="191775"/>
            <a:ext cx="1397972" cy="30525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730" y="191775"/>
            <a:ext cx="4112875" cy="305256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5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6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354" y="898009"/>
            <a:ext cx="5591889" cy="1498347"/>
          </a:xfrm>
        </p:spPr>
        <p:txBody>
          <a:bodyPr anchor="b"/>
          <a:lstStyle>
            <a:lvl1pPr>
              <a:defRPr sz="31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354" y="2410531"/>
            <a:ext cx="5591889" cy="787946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1pPr>
            <a:lvl2pPr marL="24012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243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364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486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607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729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8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972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4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730" y="958876"/>
            <a:ext cx="2755424" cy="2285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2196" y="958876"/>
            <a:ext cx="2755424" cy="2285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94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575" y="191775"/>
            <a:ext cx="5591889" cy="6962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575" y="883000"/>
            <a:ext cx="2742761" cy="432745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121" indent="0">
              <a:buNone/>
              <a:defRPr sz="1050" b="1"/>
            </a:lvl2pPr>
            <a:lvl3pPr marL="480243" indent="0">
              <a:buNone/>
              <a:defRPr sz="945" b="1"/>
            </a:lvl3pPr>
            <a:lvl4pPr marL="720364" indent="0">
              <a:buNone/>
              <a:defRPr sz="840" b="1"/>
            </a:lvl4pPr>
            <a:lvl5pPr marL="960486" indent="0">
              <a:buNone/>
              <a:defRPr sz="840" b="1"/>
            </a:lvl5pPr>
            <a:lvl6pPr marL="1200607" indent="0">
              <a:buNone/>
              <a:defRPr sz="840" b="1"/>
            </a:lvl6pPr>
            <a:lvl7pPr marL="1440729" indent="0">
              <a:buNone/>
              <a:defRPr sz="840" b="1"/>
            </a:lvl7pPr>
            <a:lvl8pPr marL="1680850" indent="0">
              <a:buNone/>
              <a:defRPr sz="840" b="1"/>
            </a:lvl8pPr>
            <a:lvl9pPr marL="1920972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575" y="1315744"/>
            <a:ext cx="2742761" cy="1935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2196" y="883000"/>
            <a:ext cx="2756268" cy="432745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121" indent="0">
              <a:buNone/>
              <a:defRPr sz="1050" b="1"/>
            </a:lvl2pPr>
            <a:lvl3pPr marL="480243" indent="0">
              <a:buNone/>
              <a:defRPr sz="945" b="1"/>
            </a:lvl3pPr>
            <a:lvl4pPr marL="720364" indent="0">
              <a:buNone/>
              <a:defRPr sz="840" b="1"/>
            </a:lvl4pPr>
            <a:lvl5pPr marL="960486" indent="0">
              <a:buNone/>
              <a:defRPr sz="840" b="1"/>
            </a:lvl5pPr>
            <a:lvl6pPr marL="1200607" indent="0">
              <a:buNone/>
              <a:defRPr sz="840" b="1"/>
            </a:lvl6pPr>
            <a:lvl7pPr marL="1440729" indent="0">
              <a:buNone/>
              <a:defRPr sz="840" b="1"/>
            </a:lvl7pPr>
            <a:lvl8pPr marL="1680850" indent="0">
              <a:buNone/>
              <a:defRPr sz="840" b="1"/>
            </a:lvl8pPr>
            <a:lvl9pPr marL="1920972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2196" y="1315744"/>
            <a:ext cx="2756268" cy="1935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473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6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992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575" y="240136"/>
            <a:ext cx="2091049" cy="840476"/>
          </a:xfrm>
        </p:spPr>
        <p:txBody>
          <a:bodyPr anchor="b"/>
          <a:lstStyle>
            <a:lvl1pPr>
              <a:defRPr sz="16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6268" y="518627"/>
            <a:ext cx="3282196" cy="2559782"/>
          </a:xfrm>
        </p:spPr>
        <p:txBody>
          <a:bodyPr/>
          <a:lstStyle>
            <a:lvl1pPr>
              <a:defRPr sz="1681"/>
            </a:lvl1pPr>
            <a:lvl2pPr>
              <a:defRPr sz="1471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575" y="1080612"/>
            <a:ext cx="2091049" cy="2001966"/>
          </a:xfrm>
        </p:spPr>
        <p:txBody>
          <a:bodyPr/>
          <a:lstStyle>
            <a:lvl1pPr marL="0" indent="0">
              <a:buNone/>
              <a:defRPr sz="840"/>
            </a:lvl1pPr>
            <a:lvl2pPr marL="240121" indent="0">
              <a:buNone/>
              <a:defRPr sz="735"/>
            </a:lvl2pPr>
            <a:lvl3pPr marL="480243" indent="0">
              <a:buNone/>
              <a:defRPr sz="630"/>
            </a:lvl3pPr>
            <a:lvl4pPr marL="720364" indent="0">
              <a:buNone/>
              <a:defRPr sz="525"/>
            </a:lvl4pPr>
            <a:lvl5pPr marL="960486" indent="0">
              <a:buNone/>
              <a:defRPr sz="525"/>
            </a:lvl5pPr>
            <a:lvl6pPr marL="1200607" indent="0">
              <a:buNone/>
              <a:defRPr sz="525"/>
            </a:lvl6pPr>
            <a:lvl7pPr marL="1440729" indent="0">
              <a:buNone/>
              <a:defRPr sz="525"/>
            </a:lvl7pPr>
            <a:lvl8pPr marL="1680850" indent="0">
              <a:buNone/>
              <a:defRPr sz="525"/>
            </a:lvl8pPr>
            <a:lvl9pPr marL="1920972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82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575" y="240136"/>
            <a:ext cx="2091049" cy="840476"/>
          </a:xfrm>
        </p:spPr>
        <p:txBody>
          <a:bodyPr anchor="b"/>
          <a:lstStyle>
            <a:lvl1pPr>
              <a:defRPr sz="16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6268" y="518627"/>
            <a:ext cx="3282196" cy="2559782"/>
          </a:xfrm>
        </p:spPr>
        <p:txBody>
          <a:bodyPr anchor="t"/>
          <a:lstStyle>
            <a:lvl1pPr marL="0" indent="0">
              <a:buNone/>
              <a:defRPr sz="1681"/>
            </a:lvl1pPr>
            <a:lvl2pPr marL="240121" indent="0">
              <a:buNone/>
              <a:defRPr sz="1471"/>
            </a:lvl2pPr>
            <a:lvl3pPr marL="480243" indent="0">
              <a:buNone/>
              <a:defRPr sz="1260"/>
            </a:lvl3pPr>
            <a:lvl4pPr marL="720364" indent="0">
              <a:buNone/>
              <a:defRPr sz="1050"/>
            </a:lvl4pPr>
            <a:lvl5pPr marL="960486" indent="0">
              <a:buNone/>
              <a:defRPr sz="1050"/>
            </a:lvl5pPr>
            <a:lvl6pPr marL="1200607" indent="0">
              <a:buNone/>
              <a:defRPr sz="1050"/>
            </a:lvl6pPr>
            <a:lvl7pPr marL="1440729" indent="0">
              <a:buNone/>
              <a:defRPr sz="1050"/>
            </a:lvl7pPr>
            <a:lvl8pPr marL="1680850" indent="0">
              <a:buNone/>
              <a:defRPr sz="1050"/>
            </a:lvl8pPr>
            <a:lvl9pPr marL="1920972" indent="0">
              <a:buNone/>
              <a:defRPr sz="10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575" y="1080612"/>
            <a:ext cx="2091049" cy="2001966"/>
          </a:xfrm>
        </p:spPr>
        <p:txBody>
          <a:bodyPr/>
          <a:lstStyle>
            <a:lvl1pPr marL="0" indent="0">
              <a:buNone/>
              <a:defRPr sz="840"/>
            </a:lvl1pPr>
            <a:lvl2pPr marL="240121" indent="0">
              <a:buNone/>
              <a:defRPr sz="735"/>
            </a:lvl2pPr>
            <a:lvl3pPr marL="480243" indent="0">
              <a:buNone/>
              <a:defRPr sz="630"/>
            </a:lvl3pPr>
            <a:lvl4pPr marL="720364" indent="0">
              <a:buNone/>
              <a:defRPr sz="525"/>
            </a:lvl4pPr>
            <a:lvl5pPr marL="960486" indent="0">
              <a:buNone/>
              <a:defRPr sz="525"/>
            </a:lvl5pPr>
            <a:lvl6pPr marL="1200607" indent="0">
              <a:buNone/>
              <a:defRPr sz="525"/>
            </a:lvl6pPr>
            <a:lvl7pPr marL="1440729" indent="0">
              <a:buNone/>
              <a:defRPr sz="525"/>
            </a:lvl7pPr>
            <a:lvl8pPr marL="1680850" indent="0">
              <a:buNone/>
              <a:defRPr sz="525"/>
            </a:lvl8pPr>
            <a:lvl9pPr marL="1920972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6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731" y="191775"/>
            <a:ext cx="5591889" cy="696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731" y="958876"/>
            <a:ext cx="5591889" cy="2285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730" y="3338556"/>
            <a:ext cx="1458754" cy="19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7D4FD-7530-CC45-A783-A1FFC3FF34F6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7610" y="3338556"/>
            <a:ext cx="2188131" cy="19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8866" y="3338556"/>
            <a:ext cx="1458754" cy="19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40E17-1795-CB46-9F3B-8E59E2EB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3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80243" rtl="0" eaLnBrk="1" latinLnBrk="0" hangingPunct="1">
        <a:lnSpc>
          <a:spcPct val="90000"/>
        </a:lnSpc>
        <a:spcBef>
          <a:spcPct val="0"/>
        </a:spcBef>
        <a:buNone/>
        <a:defRPr sz="23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61" indent="-120061" algn="l" defTabSz="4802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471" kern="1200">
          <a:solidFill>
            <a:schemeClr val="tx1"/>
          </a:solidFill>
          <a:latin typeface="+mn-lt"/>
          <a:ea typeface="+mn-ea"/>
          <a:cs typeface="+mn-cs"/>
        </a:defRPr>
      </a:lvl1pPr>
      <a:lvl2pPr marL="360182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304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425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546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668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789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911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1032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121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243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364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486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607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729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850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972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474DF9-4558-CB1C-BF64-CA8477287A3A}"/>
              </a:ext>
            </a:extLst>
          </p:cNvPr>
          <p:cNvSpPr txBox="1"/>
          <p:nvPr/>
        </p:nvSpPr>
        <p:spPr>
          <a:xfrm>
            <a:off x="764266" y="1394400"/>
            <a:ext cx="49548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Graphical Abstract Templates:</a:t>
            </a:r>
          </a:p>
        </p:txBody>
      </p:sp>
    </p:spTree>
    <p:extLst>
      <p:ext uri="{BB962C8B-B14F-4D97-AF65-F5344CB8AC3E}">
        <p14:creationId xmlns:p14="http://schemas.microsoft.com/office/powerpoint/2010/main" val="72112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rrow: Pentagon 29">
            <a:extLst>
              <a:ext uri="{FF2B5EF4-FFF2-40B4-BE49-F238E27FC236}">
                <a16:creationId xmlns:a16="http://schemas.microsoft.com/office/drawing/2014/main" id="{3EFE01D8-174B-4130-A4A4-D180865F4AA8}"/>
              </a:ext>
            </a:extLst>
          </p:cNvPr>
          <p:cNvSpPr/>
          <p:nvPr/>
        </p:nvSpPr>
        <p:spPr>
          <a:xfrm>
            <a:off x="4387789" y="601416"/>
            <a:ext cx="2087956" cy="2773156"/>
          </a:xfrm>
          <a:prstGeom prst="homePlate">
            <a:avLst>
              <a:gd name="adj" fmla="val 36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Pentagon 28">
            <a:extLst>
              <a:ext uri="{FF2B5EF4-FFF2-40B4-BE49-F238E27FC236}">
                <a16:creationId xmlns:a16="http://schemas.microsoft.com/office/drawing/2014/main" id="{EAB4E122-BD67-47F7-9276-1AA7AC51C4B1}"/>
              </a:ext>
            </a:extLst>
          </p:cNvPr>
          <p:cNvSpPr/>
          <p:nvPr/>
        </p:nvSpPr>
        <p:spPr>
          <a:xfrm>
            <a:off x="2197697" y="602343"/>
            <a:ext cx="2165010" cy="2772229"/>
          </a:xfrm>
          <a:prstGeom prst="homePlate">
            <a:avLst>
              <a:gd name="adj" fmla="val 1377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id="{B499FA10-3B58-40AD-98D2-B95AE84F2EB7}"/>
              </a:ext>
            </a:extLst>
          </p:cNvPr>
          <p:cNvSpPr/>
          <p:nvPr/>
        </p:nvSpPr>
        <p:spPr>
          <a:xfrm>
            <a:off x="7605" y="601417"/>
            <a:ext cx="2165010" cy="2773156"/>
          </a:xfrm>
          <a:prstGeom prst="homePlate">
            <a:avLst>
              <a:gd name="adj" fmla="val 1377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1A5E1E-370D-0E4C-03A9-E3367EEA1CF4}"/>
              </a:ext>
            </a:extLst>
          </p:cNvPr>
          <p:cNvSpPr txBox="1"/>
          <p:nvPr/>
        </p:nvSpPr>
        <p:spPr>
          <a:xfrm>
            <a:off x="217701" y="1778498"/>
            <a:ext cx="1563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[Insert Illustrations, Images, or Graphs]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A36E67-73B1-5653-8D58-3EFE83C5E1C7}"/>
              </a:ext>
            </a:extLst>
          </p:cNvPr>
          <p:cNvSpPr txBox="1"/>
          <p:nvPr/>
        </p:nvSpPr>
        <p:spPr>
          <a:xfrm>
            <a:off x="2458692" y="1763109"/>
            <a:ext cx="1563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[Insert Illustrations, Images, or Graphs]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D8D0D7-BEE2-A162-5C16-34112D971F7E}"/>
              </a:ext>
            </a:extLst>
          </p:cNvPr>
          <p:cNvSpPr/>
          <p:nvPr/>
        </p:nvSpPr>
        <p:spPr>
          <a:xfrm>
            <a:off x="-6349" y="0"/>
            <a:ext cx="6483350" cy="60141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or One Sentence Description. 16 Points font size</a:t>
            </a:r>
          </a:p>
        </p:txBody>
      </p:sp>
      <p:pic>
        <p:nvPicPr>
          <p:cNvPr id="1026" name="Picture 2" descr="تطبيع الحوار مص سعة ثيسيوس بلوزة جامعة بغداد كلية طب الاسنان -  lapopotteapitchotte.com">
            <a:extLst>
              <a:ext uri="{FF2B5EF4-FFF2-40B4-BE49-F238E27FC236}">
                <a16:creationId xmlns:a16="http://schemas.microsoft.com/office/drawing/2014/main" id="{4E2D2009-87B2-442C-9917-D4B14D6F8B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460"/>
          <a:stretch/>
        </p:blipFill>
        <p:spPr bwMode="auto">
          <a:xfrm>
            <a:off x="5809726" y="35567"/>
            <a:ext cx="548639" cy="53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phic 4" descr="Dog with solid fill">
            <a:extLst>
              <a:ext uri="{FF2B5EF4-FFF2-40B4-BE49-F238E27FC236}">
                <a16:creationId xmlns:a16="http://schemas.microsoft.com/office/drawing/2014/main" id="{FE452F8C-5BB0-4743-BA4B-4261428BE5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852175" y="2218685"/>
            <a:ext cx="548640" cy="548640"/>
          </a:xfrm>
          <a:prstGeom prst="rect">
            <a:avLst/>
          </a:prstGeom>
        </p:spPr>
      </p:pic>
      <p:pic>
        <p:nvPicPr>
          <p:cNvPr id="7" name="Graphic 6" descr="Man with solid fill">
            <a:extLst>
              <a:ext uri="{FF2B5EF4-FFF2-40B4-BE49-F238E27FC236}">
                <a16:creationId xmlns:a16="http://schemas.microsoft.com/office/drawing/2014/main" id="{151D5956-7019-405B-A0FD-A6909510F5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789" y="26388"/>
            <a:ext cx="548640" cy="548640"/>
          </a:xfrm>
          <a:prstGeom prst="rect">
            <a:avLst/>
          </a:prstGeom>
        </p:spPr>
      </p:pic>
      <p:pic>
        <p:nvPicPr>
          <p:cNvPr id="16" name="Graphic 15" descr="Rabbit with solid fill">
            <a:extLst>
              <a:ext uri="{FF2B5EF4-FFF2-40B4-BE49-F238E27FC236}">
                <a16:creationId xmlns:a16="http://schemas.microsoft.com/office/drawing/2014/main" id="{D98BC65E-3FDA-4210-A314-68FFBB80CF1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862302" y="1155593"/>
            <a:ext cx="548640" cy="548640"/>
          </a:xfrm>
          <a:prstGeom prst="rect">
            <a:avLst/>
          </a:prstGeom>
        </p:spPr>
      </p:pic>
      <p:pic>
        <p:nvPicPr>
          <p:cNvPr id="18" name="Graphic 17" descr="Rat with solid fill">
            <a:extLst>
              <a:ext uri="{FF2B5EF4-FFF2-40B4-BE49-F238E27FC236}">
                <a16:creationId xmlns:a16="http://schemas.microsoft.com/office/drawing/2014/main" id="{1B3F5A29-40B8-48F7-8CD6-F0AB566A5A7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-852175" y="1704233"/>
            <a:ext cx="548640" cy="548640"/>
          </a:xfrm>
          <a:prstGeom prst="rect">
            <a:avLst/>
          </a:prstGeom>
        </p:spPr>
      </p:pic>
      <p:pic>
        <p:nvPicPr>
          <p:cNvPr id="20" name="Graphic 19" descr="Test tubes with solid fill">
            <a:extLst>
              <a:ext uri="{FF2B5EF4-FFF2-40B4-BE49-F238E27FC236}">
                <a16:creationId xmlns:a16="http://schemas.microsoft.com/office/drawing/2014/main" id="{741F04CA-4629-4377-9CD1-9D5BB9C2852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-864548" y="641141"/>
            <a:ext cx="548640" cy="548640"/>
          </a:xfrm>
          <a:prstGeom prst="rect">
            <a:avLst/>
          </a:prstGeom>
        </p:spPr>
      </p:pic>
      <p:pic>
        <p:nvPicPr>
          <p:cNvPr id="22" name="Graphic 21" descr="Man with solid fill">
            <a:extLst>
              <a:ext uri="{FF2B5EF4-FFF2-40B4-BE49-F238E27FC236}">
                <a16:creationId xmlns:a16="http://schemas.microsoft.com/office/drawing/2014/main" id="{382B7831-9A2A-4745-8B15-DE027FD17A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835735" y="92501"/>
            <a:ext cx="548640" cy="54864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CC80AC7E-95DF-41BD-81C9-26B7C407CFBC}"/>
              </a:ext>
            </a:extLst>
          </p:cNvPr>
          <p:cNvSpPr txBox="1"/>
          <p:nvPr/>
        </p:nvSpPr>
        <p:spPr>
          <a:xfrm>
            <a:off x="-2073067" y="116042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Human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4619D95-ECB8-4170-97E4-718E28B59D02}"/>
              </a:ext>
            </a:extLst>
          </p:cNvPr>
          <p:cNvSpPr txBox="1"/>
          <p:nvPr/>
        </p:nvSpPr>
        <p:spPr>
          <a:xfrm>
            <a:off x="-2070595" y="730795"/>
            <a:ext cx="84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vitro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ACB133-4A9E-452E-B030-B16EF6C1C474}"/>
              </a:ext>
            </a:extLst>
          </p:cNvPr>
          <p:cNvSpPr txBox="1"/>
          <p:nvPr/>
        </p:nvSpPr>
        <p:spPr>
          <a:xfrm>
            <a:off x="-2067620" y="1793887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Animals</a:t>
            </a: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89C9B570-AB22-458F-8358-CFAE8556EBEC}"/>
              </a:ext>
            </a:extLst>
          </p:cNvPr>
          <p:cNvSpPr/>
          <p:nvPr/>
        </p:nvSpPr>
        <p:spPr>
          <a:xfrm>
            <a:off x="-1218017" y="1212729"/>
            <a:ext cx="385064" cy="1531648"/>
          </a:xfrm>
          <a:prstGeom prst="leftBrace">
            <a:avLst>
              <a:gd name="adj1" fmla="val 8748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8C83301-9558-4B23-8FC0-00619293F61F}"/>
              </a:ext>
            </a:extLst>
          </p:cNvPr>
          <p:cNvSpPr txBox="1"/>
          <p:nvPr/>
        </p:nvSpPr>
        <p:spPr>
          <a:xfrm>
            <a:off x="-2189650" y="-499042"/>
            <a:ext cx="2328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Use one of these icons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B021601-1E8A-484D-93FF-1BF97B0CC8FD}"/>
              </a:ext>
            </a:extLst>
          </p:cNvPr>
          <p:cNvSpPr txBox="1"/>
          <p:nvPr/>
        </p:nvSpPr>
        <p:spPr>
          <a:xfrm>
            <a:off x="4623702" y="1761526"/>
            <a:ext cx="1563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[Insert Illustrations, Images, or Graphs]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9FAF575-BA95-4836-8FDD-C7B7B25248F5}"/>
              </a:ext>
            </a:extLst>
          </p:cNvPr>
          <p:cNvSpPr txBox="1"/>
          <p:nvPr/>
        </p:nvSpPr>
        <p:spPr>
          <a:xfrm>
            <a:off x="1986074" y="3345756"/>
            <a:ext cx="24985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Abbreviations: maximum font size 12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2F910F-B5FC-49C8-9187-B398D7D94516}"/>
              </a:ext>
            </a:extLst>
          </p:cNvPr>
          <p:cNvSpPr txBox="1"/>
          <p:nvPr/>
        </p:nvSpPr>
        <p:spPr>
          <a:xfrm>
            <a:off x="56544" y="3330366"/>
            <a:ext cx="5148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Agency FB" panose="020B0503020202020204" pitchFamily="34" charset="0"/>
              </a:rPr>
              <a:t>JBCD</a:t>
            </a:r>
          </a:p>
        </p:txBody>
      </p:sp>
    </p:spTree>
    <p:extLst>
      <p:ext uri="{BB962C8B-B14F-4D97-AF65-F5344CB8AC3E}">
        <p14:creationId xmlns:p14="http://schemas.microsoft.com/office/powerpoint/2010/main" val="310649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1410F177-F450-4313-9D76-98F5768390CD}"/>
              </a:ext>
            </a:extLst>
          </p:cNvPr>
          <p:cNvSpPr/>
          <p:nvPr/>
        </p:nvSpPr>
        <p:spPr>
          <a:xfrm>
            <a:off x="22789" y="2510976"/>
            <a:ext cx="6460561" cy="891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4966124-A07C-4D69-B7F4-35E3C49E3112}"/>
              </a:ext>
            </a:extLst>
          </p:cNvPr>
          <p:cNvSpPr/>
          <p:nvPr/>
        </p:nvSpPr>
        <p:spPr>
          <a:xfrm>
            <a:off x="0" y="618287"/>
            <a:ext cx="6483350" cy="891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671D5902-0D7C-4361-861E-E7392EF19485}"/>
              </a:ext>
            </a:extLst>
          </p:cNvPr>
          <p:cNvSpPr/>
          <p:nvPr/>
        </p:nvSpPr>
        <p:spPr>
          <a:xfrm>
            <a:off x="21771" y="1561003"/>
            <a:ext cx="6461579" cy="891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1A5E1E-370D-0E4C-03A9-E3367EEA1CF4}"/>
              </a:ext>
            </a:extLst>
          </p:cNvPr>
          <p:cNvSpPr txBox="1"/>
          <p:nvPr/>
        </p:nvSpPr>
        <p:spPr>
          <a:xfrm>
            <a:off x="2453335" y="863831"/>
            <a:ext cx="1563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[Insert Illustrations, Images, or Graphs]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A36E67-73B1-5653-8D58-3EFE83C5E1C7}"/>
              </a:ext>
            </a:extLst>
          </p:cNvPr>
          <p:cNvSpPr txBox="1"/>
          <p:nvPr/>
        </p:nvSpPr>
        <p:spPr>
          <a:xfrm>
            <a:off x="2470570" y="1778498"/>
            <a:ext cx="1563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[Insert Illustrations, Images, or Graphs]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D8D0D7-BEE2-A162-5C16-34112D971F7E}"/>
              </a:ext>
            </a:extLst>
          </p:cNvPr>
          <p:cNvSpPr/>
          <p:nvPr/>
        </p:nvSpPr>
        <p:spPr>
          <a:xfrm>
            <a:off x="-6349" y="0"/>
            <a:ext cx="6483350" cy="60141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or One Sentence Description. 16 Points font size</a:t>
            </a:r>
          </a:p>
        </p:txBody>
      </p:sp>
      <p:pic>
        <p:nvPicPr>
          <p:cNvPr id="1026" name="Picture 2" descr="تطبيع الحوار مص سعة ثيسيوس بلوزة جامعة بغداد كلية طب الاسنان -  lapopotteapitchotte.com">
            <a:extLst>
              <a:ext uri="{FF2B5EF4-FFF2-40B4-BE49-F238E27FC236}">
                <a16:creationId xmlns:a16="http://schemas.microsoft.com/office/drawing/2014/main" id="{4E2D2009-87B2-442C-9917-D4B14D6F8B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460"/>
          <a:stretch/>
        </p:blipFill>
        <p:spPr bwMode="auto">
          <a:xfrm>
            <a:off x="5809726" y="35567"/>
            <a:ext cx="548639" cy="53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phic 4" descr="Dog with solid fill">
            <a:extLst>
              <a:ext uri="{FF2B5EF4-FFF2-40B4-BE49-F238E27FC236}">
                <a16:creationId xmlns:a16="http://schemas.microsoft.com/office/drawing/2014/main" id="{FE452F8C-5BB0-4743-BA4B-4261428BE5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852175" y="2218685"/>
            <a:ext cx="548640" cy="548640"/>
          </a:xfrm>
          <a:prstGeom prst="rect">
            <a:avLst/>
          </a:prstGeom>
        </p:spPr>
      </p:pic>
      <p:pic>
        <p:nvPicPr>
          <p:cNvPr id="7" name="Graphic 6" descr="Man with solid fill">
            <a:extLst>
              <a:ext uri="{FF2B5EF4-FFF2-40B4-BE49-F238E27FC236}">
                <a16:creationId xmlns:a16="http://schemas.microsoft.com/office/drawing/2014/main" id="{151D5956-7019-405B-A0FD-A6909510F5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789" y="26388"/>
            <a:ext cx="548640" cy="548640"/>
          </a:xfrm>
          <a:prstGeom prst="rect">
            <a:avLst/>
          </a:prstGeom>
        </p:spPr>
      </p:pic>
      <p:pic>
        <p:nvPicPr>
          <p:cNvPr id="16" name="Graphic 15" descr="Rabbit with solid fill">
            <a:extLst>
              <a:ext uri="{FF2B5EF4-FFF2-40B4-BE49-F238E27FC236}">
                <a16:creationId xmlns:a16="http://schemas.microsoft.com/office/drawing/2014/main" id="{D98BC65E-3FDA-4210-A314-68FFBB80CF1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862302" y="1155593"/>
            <a:ext cx="548640" cy="548640"/>
          </a:xfrm>
          <a:prstGeom prst="rect">
            <a:avLst/>
          </a:prstGeom>
        </p:spPr>
      </p:pic>
      <p:pic>
        <p:nvPicPr>
          <p:cNvPr id="18" name="Graphic 17" descr="Rat with solid fill">
            <a:extLst>
              <a:ext uri="{FF2B5EF4-FFF2-40B4-BE49-F238E27FC236}">
                <a16:creationId xmlns:a16="http://schemas.microsoft.com/office/drawing/2014/main" id="{1B3F5A29-40B8-48F7-8CD6-F0AB566A5A7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-852175" y="1704233"/>
            <a:ext cx="548640" cy="548640"/>
          </a:xfrm>
          <a:prstGeom prst="rect">
            <a:avLst/>
          </a:prstGeom>
        </p:spPr>
      </p:pic>
      <p:pic>
        <p:nvPicPr>
          <p:cNvPr id="20" name="Graphic 19" descr="Test tubes with solid fill">
            <a:extLst>
              <a:ext uri="{FF2B5EF4-FFF2-40B4-BE49-F238E27FC236}">
                <a16:creationId xmlns:a16="http://schemas.microsoft.com/office/drawing/2014/main" id="{741F04CA-4629-4377-9CD1-9D5BB9C2852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-864548" y="641141"/>
            <a:ext cx="548640" cy="548640"/>
          </a:xfrm>
          <a:prstGeom prst="rect">
            <a:avLst/>
          </a:prstGeom>
        </p:spPr>
      </p:pic>
      <p:pic>
        <p:nvPicPr>
          <p:cNvPr id="22" name="Graphic 21" descr="Man with solid fill">
            <a:extLst>
              <a:ext uri="{FF2B5EF4-FFF2-40B4-BE49-F238E27FC236}">
                <a16:creationId xmlns:a16="http://schemas.microsoft.com/office/drawing/2014/main" id="{382B7831-9A2A-4745-8B15-DE027FD17A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835735" y="92501"/>
            <a:ext cx="548640" cy="54864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CC80AC7E-95DF-41BD-81C9-26B7C407CFBC}"/>
              </a:ext>
            </a:extLst>
          </p:cNvPr>
          <p:cNvSpPr txBox="1"/>
          <p:nvPr/>
        </p:nvSpPr>
        <p:spPr>
          <a:xfrm>
            <a:off x="-2073067" y="116042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Human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4619D95-ECB8-4170-97E4-718E28B59D02}"/>
              </a:ext>
            </a:extLst>
          </p:cNvPr>
          <p:cNvSpPr txBox="1"/>
          <p:nvPr/>
        </p:nvSpPr>
        <p:spPr>
          <a:xfrm>
            <a:off x="-2070595" y="730795"/>
            <a:ext cx="849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vitro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ACB133-4A9E-452E-B030-B16EF6C1C474}"/>
              </a:ext>
            </a:extLst>
          </p:cNvPr>
          <p:cNvSpPr txBox="1"/>
          <p:nvPr/>
        </p:nvSpPr>
        <p:spPr>
          <a:xfrm>
            <a:off x="-2067620" y="1793887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Animals</a:t>
            </a: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89C9B570-AB22-458F-8358-CFAE8556EBEC}"/>
              </a:ext>
            </a:extLst>
          </p:cNvPr>
          <p:cNvSpPr/>
          <p:nvPr/>
        </p:nvSpPr>
        <p:spPr>
          <a:xfrm>
            <a:off x="-1218017" y="1212729"/>
            <a:ext cx="385064" cy="1531648"/>
          </a:xfrm>
          <a:prstGeom prst="leftBrace">
            <a:avLst>
              <a:gd name="adj1" fmla="val 8748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8C83301-9558-4B23-8FC0-00619293F61F}"/>
              </a:ext>
            </a:extLst>
          </p:cNvPr>
          <p:cNvSpPr txBox="1"/>
          <p:nvPr/>
        </p:nvSpPr>
        <p:spPr>
          <a:xfrm>
            <a:off x="-2189650" y="-499042"/>
            <a:ext cx="2328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Use one of these icons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B021601-1E8A-484D-93FF-1BF97B0CC8FD}"/>
              </a:ext>
            </a:extLst>
          </p:cNvPr>
          <p:cNvSpPr txBox="1"/>
          <p:nvPr/>
        </p:nvSpPr>
        <p:spPr>
          <a:xfrm>
            <a:off x="2453334" y="2728901"/>
            <a:ext cx="1563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[Insert Illustrations, Images, or Graphs]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9FAF575-BA95-4836-8FDD-C7B7B25248F5}"/>
              </a:ext>
            </a:extLst>
          </p:cNvPr>
          <p:cNvSpPr txBox="1"/>
          <p:nvPr/>
        </p:nvSpPr>
        <p:spPr>
          <a:xfrm>
            <a:off x="1986074" y="3345756"/>
            <a:ext cx="24985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Abbreviations: maximum font size 12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2F910F-B5FC-49C8-9187-B398D7D94516}"/>
              </a:ext>
            </a:extLst>
          </p:cNvPr>
          <p:cNvSpPr txBox="1"/>
          <p:nvPr/>
        </p:nvSpPr>
        <p:spPr>
          <a:xfrm>
            <a:off x="56544" y="3344880"/>
            <a:ext cx="5148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Agency FB" panose="020B0503020202020204" pitchFamily="34" charset="0"/>
              </a:rPr>
              <a:t>JBCD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8FED9756-440F-4CFB-BC79-30EADE1062CC}"/>
              </a:ext>
            </a:extLst>
          </p:cNvPr>
          <p:cNvSpPr/>
          <p:nvPr/>
        </p:nvSpPr>
        <p:spPr>
          <a:xfrm rot="5400000">
            <a:off x="-215172" y="973941"/>
            <a:ext cx="940913" cy="233210"/>
          </a:xfrm>
          <a:prstGeom prst="homePlat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row: Pentagon 36">
            <a:extLst>
              <a:ext uri="{FF2B5EF4-FFF2-40B4-BE49-F238E27FC236}">
                <a16:creationId xmlns:a16="http://schemas.microsoft.com/office/drawing/2014/main" id="{B849ABAD-8B23-4EBF-AABD-437E1A343742}"/>
              </a:ext>
            </a:extLst>
          </p:cNvPr>
          <p:cNvSpPr/>
          <p:nvPr/>
        </p:nvSpPr>
        <p:spPr>
          <a:xfrm rot="5400000">
            <a:off x="-215172" y="1917444"/>
            <a:ext cx="940913" cy="233210"/>
          </a:xfrm>
          <a:prstGeom prst="homePlat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17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3401</TotalTime>
  <Words>110</Words>
  <Application>Microsoft Office PowerPoint</Application>
  <PresentationFormat>Custom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Agency FB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Ali77</cp:lastModifiedBy>
  <cp:revision>46</cp:revision>
  <dcterms:created xsi:type="dcterms:W3CDTF">2022-06-06T18:41:53Z</dcterms:created>
  <dcterms:modified xsi:type="dcterms:W3CDTF">2023-07-21T15:14:43Z</dcterms:modified>
</cp:coreProperties>
</file>